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4"/>
  </p:sldMasterIdLst>
  <p:sldIdLst>
    <p:sldId id="256" r:id="rId5"/>
  </p:sldIdLst>
  <p:sldSz cx="30279975" cy="42808525"/>
  <p:notesSz cx="9926638" cy="1435576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6BA8"/>
    <a:srgbClr val="1D519C"/>
    <a:srgbClr val="F965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3318" autoAdjust="0"/>
  </p:normalViewPr>
  <p:slideViewPr>
    <p:cSldViewPr>
      <p:cViewPr varScale="1">
        <p:scale>
          <a:sx n="26" d="100"/>
          <a:sy n="26" d="100"/>
        </p:scale>
        <p:origin x="6258" y="186"/>
      </p:cViewPr>
      <p:guideLst>
        <p:guide orient="horz" pos="13483"/>
        <p:guide pos="9537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449FC-2CAC-48DD-9A96-EE2C07027DD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715F08D-4375-4244-AFCF-BF30A5C4AC98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164DF6B-FB3B-4DA7-B97D-387EF7E674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B36428B-0634-4473-8EA1-AB809A36FE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098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270" y="6966506"/>
            <a:ext cx="27251025" cy="7134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475" y="14584008"/>
            <a:ext cx="27251025" cy="2365569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A1953-264F-48E1-820B-7FEF0C4CEC5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804C22C-0662-4CFC-90EF-C1FEF4F29E9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F543BBD-A55E-4D6B-B3DF-FE79C847C3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6912DE3-F983-4D98-B8E0-730F0971F0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21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3538" y="7290694"/>
            <a:ext cx="6811962" cy="309490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475" y="7290694"/>
            <a:ext cx="20286663" cy="309490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F118A-933A-401E-8FAE-20BF5022A29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DAB8E90-5141-4360-ADF7-A4DE507A89BC}"/>
              </a:ext>
            </a:extLst>
          </p:cNvPr>
          <p:cNvGrpSpPr/>
          <p:nvPr userDrawn="1"/>
        </p:nvGrpSpPr>
        <p:grpSpPr>
          <a:xfrm>
            <a:off x="0" y="-630186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9E3AA5E-DD3A-49E8-AFF6-135939DFAA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74F93A5-C13C-4D6B-AA47-5811AE2C5D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748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52947-F3F7-4C9D-88C1-ADF2B9600FC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EBD9702-EA7E-46C0-B7AE-F4F9DDE75EF7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32B5318-AF49-459D-B882-5584ED6E0E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92E361D-0F9E-403F-8A04-FF8C17479C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183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1B99A-0480-446F-ACD5-38B0027F5B3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A6A5878-380C-4EF8-A5C4-202ED9FC2C0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EA28212-7B9D-4D83-8E4F-1324AF2575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D2F8C56-304A-48E7-9A05-05053F25F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0241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4475" y="14683344"/>
            <a:ext cx="13549313" cy="235563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16188" y="14683344"/>
            <a:ext cx="13549312" cy="235563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1E996E0-1439-476B-A426-77EEF3132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0B09BB19-C0FB-4576-B275-12D94F78E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F244FDA5-075F-42B8-B422-FAD9946C2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D5A9046-7D1C-4E98-993F-DF2B9FE20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65038-2833-41C8-82DE-0F184D44B59F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108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7227767"/>
            <a:ext cx="27251025" cy="71342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474" y="1510653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475" y="19460046"/>
            <a:ext cx="13377863" cy="18779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51323" y="1510653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288" y="19460046"/>
            <a:ext cx="13384212" cy="18779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D3B65-04E9-4EE5-B006-8900CC9105E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BBF59D9-6650-446A-B0E0-5EF98E85C52A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9A3888F-964E-484E-8423-76A21396DE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57E744-CE45-4CD7-BB92-97AE117947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988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950" y="7722742"/>
            <a:ext cx="27251025" cy="7134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070E5-3E23-48E9-9867-6C4E86DE87D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3750F39-DE77-4E45-B1A5-6D0E8BA86281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BB02163-6094-4D88-8F8A-3B64B70012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EF95EBE-B43C-4FA8-9535-46848D98FE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116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AD7F8-B5FF-421E-96E8-10CD2D0AA78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F36445E-5750-4968-87BA-97139257F9F6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7D63E11-F895-4D1C-B788-5E13B350CF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AD2196C-BDDC-49B5-B4A4-2071F11B41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850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4" y="7227767"/>
            <a:ext cx="9961563" cy="7253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7988" y="7227767"/>
            <a:ext cx="16927512" cy="310119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475" y="15225593"/>
            <a:ext cx="9961563" cy="230141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C932C-AF1F-4060-809D-1FF96710EEB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3FEA0A3-1F5B-40C6-A87D-D8320F812B7E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41E2BCF-7E42-4C2E-90F3-3608294F26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456E897-AB77-450A-B5B2-BBA75876D4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6132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482" y="7400071"/>
            <a:ext cx="18167350" cy="256857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648DE-6C1B-4322-8CE2-FA18ABFE978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B5BE17E-6FB8-41F7-A6CD-2B69B5BBC15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2F2BD1F-B159-4E8E-86BA-34786F3BAC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48BEE0A-ACC4-4E26-B5AC-AF3C193344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834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842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defTabSz="4176713" eaLnBrk="1" hangingPunct="1">
              <a:defRPr sz="6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5738" y="38984238"/>
            <a:ext cx="95885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algn="ctr" defTabSz="4176713" eaLnBrk="1" hangingPunct="1">
              <a:defRPr sz="6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842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algn="r" defTabSz="4176713" eaLnBrk="1" hangingPunct="1">
              <a:defRPr sz="6400" smtClean="0"/>
            </a:lvl1pPr>
          </a:lstStyle>
          <a:p>
            <a:pPr>
              <a:defRPr/>
            </a:pPr>
            <a:fld id="{7B065038-2833-41C8-82DE-0F184D44B59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2CD553E-CDE4-49D6-9BA9-8F393F6EB472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7CC513D-CB4F-4583-BB7F-B37AB9DEE2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E6489D0-9034-4DB8-8928-E8F14F1E19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2pPr>
      <a:lvl3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3pPr>
      <a:lvl4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4pPr>
      <a:lvl5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5pPr>
      <a:lvl6pPr marL="4572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6pPr>
      <a:lvl7pPr marL="9144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566863" indent="-1566863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4075" indent="-1306513" algn="l" defTabSz="417671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  <a:cs typeface="+mn-cs"/>
        </a:defRPr>
      </a:lvl2pPr>
      <a:lvl3pPr marL="5221288" indent="-1044575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  <a:cs typeface="+mn-cs"/>
        </a:defRPr>
      </a:lvl3pPr>
      <a:lvl4pPr marL="7308850" indent="-1044575" algn="l" defTabSz="4176713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  <a:cs typeface="+mn-cs"/>
        </a:defRPr>
      </a:lvl4pPr>
      <a:lvl5pPr marL="9396413" indent="-1042988" algn="l" defTabSz="4176713" rtl="0" eaLnBrk="0" fontAlgn="base" hangingPunct="0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5pPr>
      <a:lvl6pPr marL="98536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6pPr>
      <a:lvl7pPr marL="103108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7pPr>
      <a:lvl8pPr marL="107680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8pPr>
      <a:lvl9pPr marL="112252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2"/>
          <p:cNvSpPr txBox="1">
            <a:spLocks noChangeArrowheads="1"/>
          </p:cNvSpPr>
          <p:nvPr/>
        </p:nvSpPr>
        <p:spPr bwMode="auto">
          <a:xfrm>
            <a:off x="1387475" y="41638510"/>
            <a:ext cx="27289125" cy="861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1" tIns="45711" rIns="91421" bIns="45711" anchor="t"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BE" altLang="en-US" sz="5000" b="1" dirty="0">
                <a:latin typeface="+mj-lt"/>
                <a:cs typeface="Arial"/>
              </a:rPr>
              <a:t>DTA APAC 2026 – </a:t>
            </a:r>
            <a:r>
              <a:rPr lang="en-GB" altLang="en-US" sz="5000" b="1" dirty="0">
                <a:latin typeface="+mj-lt"/>
                <a:cs typeface="Arial"/>
              </a:rPr>
              <a:t>paper</a:t>
            </a:r>
            <a:r>
              <a:rPr lang="fr-BE" altLang="en-US" sz="5000" b="1" dirty="0">
                <a:latin typeface="+mj-lt"/>
                <a:cs typeface="Arial"/>
              </a:rPr>
              <a:t> no: </a:t>
            </a:r>
            <a:r>
              <a:rPr lang="fr-BE" altLang="en-US" sz="3600" b="1" dirty="0">
                <a:highlight>
                  <a:srgbClr val="FFFF00"/>
                </a:highlight>
                <a:latin typeface="+mj-lt"/>
                <a:cs typeface="Arial"/>
              </a:rPr>
              <a:t>Insert Paper Code from programme (</a:t>
            </a:r>
            <a:r>
              <a:rPr lang="fr-BE" altLang="en-US" sz="3600" b="1" dirty="0" err="1">
                <a:highlight>
                  <a:srgbClr val="FFFF00"/>
                </a:highlight>
                <a:latin typeface="+mj-lt"/>
                <a:cs typeface="Arial"/>
              </a:rPr>
              <a:t>this</a:t>
            </a:r>
            <a:r>
              <a:rPr lang="fr-BE" altLang="en-US" sz="3600" b="1" dirty="0">
                <a:highlight>
                  <a:srgbClr val="FFFF00"/>
                </a:highlight>
                <a:latin typeface="+mj-lt"/>
                <a:cs typeface="Arial"/>
              </a:rPr>
              <a:t> </a:t>
            </a:r>
            <a:r>
              <a:rPr lang="fr-BE" altLang="en-US" sz="3600" b="1" dirty="0" err="1">
                <a:highlight>
                  <a:srgbClr val="FFFF00"/>
                </a:highlight>
                <a:latin typeface="+mj-lt"/>
                <a:cs typeface="Arial"/>
              </a:rPr>
              <a:t>should</a:t>
            </a:r>
            <a:r>
              <a:rPr lang="fr-BE" altLang="en-US" sz="3600" b="1" dirty="0">
                <a:highlight>
                  <a:srgbClr val="FFFF00"/>
                </a:highlight>
                <a:latin typeface="+mj-lt"/>
                <a:cs typeface="Arial"/>
              </a:rPr>
              <a:t> </a:t>
            </a:r>
            <a:r>
              <a:rPr lang="fr-BE" altLang="en-US" sz="3600" b="1" dirty="0" err="1">
                <a:highlight>
                  <a:srgbClr val="FFFF00"/>
                </a:highlight>
                <a:latin typeface="+mj-lt"/>
                <a:cs typeface="Arial"/>
              </a:rPr>
              <a:t>begin</a:t>
            </a:r>
            <a:r>
              <a:rPr lang="fr-BE" altLang="en-US" sz="3600" b="1" dirty="0">
                <a:highlight>
                  <a:srgbClr val="FFFF00"/>
                </a:highlight>
                <a:latin typeface="+mj-lt"/>
                <a:cs typeface="Arial"/>
              </a:rPr>
              <a:t> </a:t>
            </a:r>
            <a:r>
              <a:rPr lang="fr-BE" altLang="en-US" sz="3600" b="1" dirty="0" err="1">
                <a:highlight>
                  <a:srgbClr val="FFFF00"/>
                </a:highlight>
                <a:latin typeface="+mj-lt"/>
                <a:cs typeface="Arial"/>
              </a:rPr>
              <a:t>with</a:t>
            </a:r>
            <a:r>
              <a:rPr lang="fr-BE" altLang="en-US" sz="3600" b="1" dirty="0">
                <a:highlight>
                  <a:srgbClr val="FFFF00"/>
                </a:highlight>
                <a:latin typeface="+mj-lt"/>
                <a:cs typeface="Arial"/>
              </a:rPr>
              <a:t> P. For </a:t>
            </a:r>
            <a:r>
              <a:rPr lang="fr-BE" altLang="en-US" sz="3600" b="1" dirty="0" err="1">
                <a:highlight>
                  <a:srgbClr val="FFFF00"/>
                </a:highlight>
                <a:latin typeface="+mj-lt"/>
                <a:cs typeface="Arial"/>
              </a:rPr>
              <a:t>example</a:t>
            </a:r>
            <a:r>
              <a:rPr lang="fr-BE" altLang="en-US" sz="3600" b="1" dirty="0">
                <a:highlight>
                  <a:srgbClr val="FFFF00"/>
                </a:highlight>
                <a:latin typeface="+mj-lt"/>
                <a:cs typeface="Arial"/>
              </a:rPr>
              <a:t> P1)   </a:t>
            </a:r>
            <a:endParaRPr lang="fr-FR" altLang="en-US" sz="3600" b="1" dirty="0">
              <a:highlight>
                <a:srgbClr val="FFFF00"/>
              </a:highlight>
              <a:latin typeface="+mj-lt"/>
            </a:endParaRPr>
          </a:p>
        </p:txBody>
      </p:sp>
      <p:sp>
        <p:nvSpPr>
          <p:cNvPr id="2051" name="Rectangle 49"/>
          <p:cNvSpPr>
            <a:spLocks noGrp="1" noChangeArrowheads="1"/>
          </p:cNvSpPr>
          <p:nvPr>
            <p:ph type="title"/>
          </p:nvPr>
        </p:nvSpPr>
        <p:spPr>
          <a:xfrm>
            <a:off x="974724" y="1673150"/>
            <a:ext cx="28330525" cy="4248150"/>
          </a:xfrm>
        </p:spPr>
        <p:txBody>
          <a:bodyPr/>
          <a:lstStyle/>
          <a:p>
            <a:pPr eaLnBrk="1" hangingPunct="1"/>
            <a:r>
              <a:rPr lang="en-GB" altLang="en-US" sz="11500" b="1" dirty="0"/>
              <a:t>How to make a great poster*</a:t>
            </a:r>
            <a:br>
              <a:rPr lang="en-GB" altLang="en-US" sz="14400" b="1" dirty="0"/>
            </a:br>
            <a:r>
              <a:rPr lang="en-GB" altLang="en-US" sz="5000" dirty="0"/>
              <a:t>(*replace this sentence by the number and the title of your paper )</a:t>
            </a:r>
            <a:br>
              <a:rPr lang="en-GB" altLang="en-US" sz="5000" dirty="0"/>
            </a:br>
            <a:br>
              <a:rPr lang="en-GB" altLang="en-US" sz="1000" dirty="0"/>
            </a:br>
            <a:br>
              <a:rPr lang="en-GB" altLang="en-US" sz="1000" dirty="0"/>
            </a:br>
            <a:r>
              <a:rPr lang="en-GB" altLang="en-US" sz="5000" dirty="0"/>
              <a:t>First name, Family name               First name, Family name          First name, Family name </a:t>
            </a:r>
            <a:br>
              <a:rPr lang="en-GB" altLang="en-US" sz="5000" dirty="0"/>
            </a:br>
            <a:r>
              <a:rPr lang="en-GB" altLang="en-US" sz="5000" dirty="0"/>
              <a:t>    Affiliation, Country                           Affiliation, Country                    Affiliation, Country</a:t>
            </a:r>
            <a:endParaRPr lang="fr-FR" altLang="en-US" sz="5000" dirty="0"/>
          </a:p>
        </p:txBody>
      </p:sp>
      <p:sp>
        <p:nvSpPr>
          <p:cNvPr id="2052" name="Rectangle 27"/>
          <p:cNvSpPr>
            <a:spLocks noGrp="1" noChangeArrowheads="1"/>
          </p:cNvSpPr>
          <p:nvPr>
            <p:ph type="body" sz="half" idx="1"/>
          </p:nvPr>
        </p:nvSpPr>
        <p:spPr>
          <a:xfrm>
            <a:off x="974724" y="7889951"/>
            <a:ext cx="13549313" cy="32522733"/>
          </a:xfrm>
          <a:noFill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6000" b="1" dirty="0"/>
              <a:t>Introduction of your work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A poster should not contain too many text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elements: don’t overload your poster with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text. Avoid for instance to simply present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large copies of your original paper. </a:t>
            </a:r>
            <a:r>
              <a:rPr lang="en-GB" altLang="en-US" sz="5000" dirty="0"/>
              <a:t>The display should be visually appealing to attract an audience and should contain the essence of your paper in a form that is easy to understand.</a:t>
            </a: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6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6000" b="1" dirty="0"/>
              <a:t>Methods of your work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Pictures, photographs, figures, graphics,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workflow diagrams etc. are usually easier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and more visually appealing, rather than long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text blocks. You </a:t>
            </a:r>
            <a:r>
              <a:rPr lang="en-GB" altLang="en-US" sz="5000" dirty="0"/>
              <a:t>can use visuals that were not present in your paper. And Make the most of the fact the poster is digital e.g. animation, interaction</a:t>
            </a:r>
            <a:r>
              <a:rPr lang="en-US" altLang="en-US" sz="5000" dirty="0"/>
              <a:t> Use colours!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When you use text, it is better not to use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smaller font sizes than the smallest ones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used in this template (Arial : 50 points). Be sure to u</a:t>
            </a:r>
            <a:r>
              <a:rPr lang="en-GB" altLang="en-US" sz="5000" dirty="0"/>
              <a:t>se colour to emphasise important features. </a:t>
            </a: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</p:txBody>
      </p:sp>
      <p:sp>
        <p:nvSpPr>
          <p:cNvPr id="2053" name="Rectangle 50"/>
          <p:cNvSpPr>
            <a:spLocks noGrp="1" noChangeArrowheads="1"/>
          </p:cNvSpPr>
          <p:nvPr>
            <p:ph type="body" sz="half" idx="2"/>
          </p:nvPr>
        </p:nvSpPr>
        <p:spPr>
          <a:xfrm>
            <a:off x="15174646" y="7889951"/>
            <a:ext cx="13549312" cy="292354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6000" b="1" dirty="0"/>
              <a:t>Results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Indicate at least the key words or the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strongest messages, regarding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context and the objectives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approach or followed methodology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major results and conclusions</a:t>
            </a:r>
            <a:endParaRPr lang="fr-FR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altLang="en-US" sz="5000" dirty="0"/>
              <a:t>           - Future perspective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6000" b="1" dirty="0"/>
              <a:t>Conclusions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5000" b="1" dirty="0"/>
              <a:t>A </a:t>
            </a:r>
            <a:r>
              <a:rPr lang="fr-BE" altLang="en-US" sz="5000" b="1" dirty="0" err="1"/>
              <a:t>great</a:t>
            </a:r>
            <a:r>
              <a:rPr lang="fr-BE" altLang="en-US" sz="5000" b="1" dirty="0"/>
              <a:t> poster has to </a:t>
            </a:r>
            <a:r>
              <a:rPr lang="fr-BE" altLang="en-US" sz="5000" b="1" dirty="0" err="1"/>
              <a:t>be</a:t>
            </a:r>
            <a:r>
              <a:rPr lang="fr-BE" altLang="en-US" sz="5000" b="1" dirty="0"/>
              <a:t> </a:t>
            </a:r>
            <a:r>
              <a:rPr lang="fr-BE" altLang="en-US" sz="5000" b="1" dirty="0" err="1"/>
              <a:t>readable</a:t>
            </a:r>
            <a:r>
              <a:rPr lang="fr-BE" altLang="en-US" sz="5000" b="1" dirty="0"/>
              <a:t>, </a:t>
            </a:r>
            <a:r>
              <a:rPr lang="fr-BE" altLang="en-US" sz="5000" b="1" dirty="0" err="1"/>
              <a:t>legible</a:t>
            </a:r>
            <a:r>
              <a:rPr lang="fr-BE" altLang="en-US" sz="5000" b="1" dirty="0"/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5000" b="1" dirty="0" err="1"/>
              <a:t>well-organised</a:t>
            </a:r>
            <a:r>
              <a:rPr lang="fr-BE" altLang="en-US" sz="5000" b="1" dirty="0"/>
              <a:t> and succinct. </a:t>
            </a:r>
            <a:endParaRPr lang="fr-FR" altLang="en-US" sz="5000" b="1" dirty="0"/>
          </a:p>
        </p:txBody>
      </p:sp>
      <p:pic>
        <p:nvPicPr>
          <p:cNvPr id="2054" name="Picture 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350" y="35805862"/>
            <a:ext cx="5671783" cy="4106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61" descr="MCj021675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23322599"/>
            <a:ext cx="5453062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74" descr="MCj0343459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146" y="23299081"/>
            <a:ext cx="5387975" cy="539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75" descr="MCj0310620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4243" y="9666958"/>
            <a:ext cx="8183562" cy="791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_poster_Workshop">
  <a:themeElements>
    <a:clrScheme name="template_poster_Worksh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poster_Worksh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poster_Worksh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af5b9d-5c5e-48d0-98c5-affe1f8e5bd9">
      <Terms xmlns="http://schemas.microsoft.com/office/infopath/2007/PartnerControls"/>
    </lcf76f155ced4ddcb4097134ff3c332f>
    <TaxCatchAll xmlns="207b8a46-e0be-4144-911e-dbce4cbd9b4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CA2CF3E200094B9D6146C000A7FABF" ma:contentTypeVersion="13" ma:contentTypeDescription="Create a new document." ma:contentTypeScope="" ma:versionID="307b14a8d70318657aefb7a118707754">
  <xsd:schema xmlns:xsd="http://www.w3.org/2001/XMLSchema" xmlns:xs="http://www.w3.org/2001/XMLSchema" xmlns:p="http://schemas.microsoft.com/office/2006/metadata/properties" xmlns:ns2="207b8a46-e0be-4144-911e-dbce4cbd9b4a" xmlns:ns3="31af5b9d-5c5e-48d0-98c5-affe1f8e5bd9" targetNamespace="http://schemas.microsoft.com/office/2006/metadata/properties" ma:root="true" ma:fieldsID="5ac74f9bc1b76c9fd5c67e8e8207e59e" ns2:_="" ns3:_="">
    <xsd:import namespace="207b8a46-e0be-4144-911e-dbce4cbd9b4a"/>
    <xsd:import namespace="31af5b9d-5c5e-48d0-98c5-affe1f8e5bd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7b8a46-e0be-4144-911e-dbce4cbd9b4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556c979-edda-49a8-8f4a-2b0faace9eea}" ma:internalName="TaxCatchAll" ma:showField="CatchAllData" ma:web="207b8a46-e0be-4144-911e-dbce4cbd9b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af5b9d-5c5e-48d0-98c5-affe1f8e5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abfbd6e-a11e-487f-bb3f-9999447521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7827C8-3B0D-45A2-9F91-B150761CFE8C}">
  <ds:schemaRefs>
    <ds:schemaRef ds:uri="http://schemas.microsoft.com/office/2006/metadata/properties"/>
    <ds:schemaRef ds:uri="http://schemas.microsoft.com/office/infopath/2007/PartnerControls"/>
    <ds:schemaRef ds:uri="5b3a2440-fb45-4dfc-a7da-9489edc1e5bd"/>
    <ds:schemaRef ds:uri="15707548-7693-46bc-a483-64a2c2f8a996"/>
    <ds:schemaRef ds:uri="31af5b9d-5c5e-48d0-98c5-affe1f8e5bd9"/>
    <ds:schemaRef ds:uri="207b8a46-e0be-4144-911e-dbce4cbd9b4a"/>
  </ds:schemaRefs>
</ds:datastoreItem>
</file>

<file path=customXml/itemProps2.xml><?xml version="1.0" encoding="utf-8"?>
<ds:datastoreItem xmlns:ds="http://schemas.openxmlformats.org/officeDocument/2006/customXml" ds:itemID="{6C92A59A-1788-4E57-8E5A-C97C8B9C57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D4B8C1-75B1-4202-A0C5-F0552A1B76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7b8a46-e0be-4144-911e-dbce4cbd9b4a"/>
    <ds:schemaRef ds:uri="31af5b9d-5c5e-48d0-98c5-affe1f8e5b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299</Words>
  <Application>Microsoft Office PowerPoint</Application>
  <PresentationFormat>Custom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template_poster_Workshop</vt:lpstr>
      <vt:lpstr>How to make a great poster* (*replace this sentence by the number and the title of your paper )   First name, Family name               First name, Family name          First name, Family name      Affiliation, Country                           Affiliation, Country                    Affiliation, Country</vt:lpstr>
    </vt:vector>
  </TitlesOfParts>
  <Company>AIM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AIM</dc:creator>
  <cp:lastModifiedBy>Cecilia Ho</cp:lastModifiedBy>
  <cp:revision>72</cp:revision>
  <dcterms:created xsi:type="dcterms:W3CDTF">2010-03-25T15:31:07Z</dcterms:created>
  <dcterms:modified xsi:type="dcterms:W3CDTF">2025-03-11T15:43:31Z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0x01010015CA2CF3E200094B9D6146C000A7FABF</vt:lpwstr>
  </property>
  <property fmtid="{D5CDD505-2E9C-101B-9397-08002B2CF9AE}" pid="3" name="MediaServiceImageTags">
    <vt:lpwstr/>
  </property>
</Properties>
</file>